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BD7C98C-DDCC-42A7-A222-CC68CF2B5DC7}">
  <a:tblStyle styleId="{7BD7C98C-DDCC-42A7-A222-CC68CF2B5D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86398774f_0_2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3686398774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86398774f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g3686398774f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686398774f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3686398774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86398774f_0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686398774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686398774f_0_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3686398774f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686398774f_0_1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3686398774f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86398774f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3686398774f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686398774f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686398774f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86398774f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3686398774f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86398774f_0_1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3686398774f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86398774f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3686398774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86398774f_0_1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3686398774f_0_1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86398774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g368639877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86398774f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g3686398774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86398774f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3686398774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86398774f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g368639877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86398774f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3686398774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86398774f_0_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3686398774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86398774f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3686398774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63213" y="4730051"/>
            <a:ext cx="2217574" cy="3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91725" y="9341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53250" y="18575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83600" y="415175"/>
            <a:ext cx="1974051" cy="3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13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91725" y="77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068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6000" y="216000"/>
            <a:ext cx="1507681" cy="64799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react.j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1750950" y="2217750"/>
            <a:ext cx="5642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Web-Frameworks</a:t>
            </a:r>
            <a:endParaRPr sz="2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(CS365TDC)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1750950" y="3407975"/>
            <a:ext cx="5642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Title: Ai-Powered Medical Laboratory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 Portal:</a:t>
            </a:r>
            <a:endParaRPr b="1"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Patient Reports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Doctors can easily access detailed lab reports to understand the patient’s condition before or during consultation.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Conduct Consultations: Doctors can provide online or in-person consultations, give advice, and prescribe treatment based on accurate test data.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Charge Fees as Needed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Doctors can set and collect consultation fees securely through the system, making payments simple for both doctor and patient.</a:t>
            </a:r>
            <a:endParaRPr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Dashboard: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5800" y="1834725"/>
            <a:ext cx="4055401" cy="27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Dashboard: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550" y="1793525"/>
            <a:ext cx="5686899" cy="263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Dashboard</a:t>
            </a:r>
            <a:endParaRPr b="1" sz="17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Monitor Lab Tests, Appointments, Payments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Admins can track all lab activities, patient bookings, and fee transactions in real-time for complete transparency.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Manage Users, Doctors, Lab Staff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Admins can add, update, or remove patients, doctors, and lab employees to keep the system organized and secure.</a:t>
            </a:r>
            <a:endParaRPr sz="1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Generate Overall Performance Reports</a:t>
            </a:r>
            <a:r>
              <a:rPr b="1"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Admins can create detailed reports to analyze lab efficiency, doctor performance, and financial summaries to improve services.</a:t>
            </a:r>
            <a:endParaRPr b="1"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AI-MED LAB WORKS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1: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 submits sample for testing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2: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AI analyzes and generates report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3: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 views report and books a doctor if needed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4: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Doctor reviews report, consults patient, charges fees</a:t>
            </a:r>
            <a:b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5: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Admin oversees all activities and ensures smooth workflow</a:t>
            </a:r>
            <a:endParaRPr sz="26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0475" y="653126"/>
            <a:ext cx="6243049" cy="383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and quick diagnostics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access to doctors anytime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and secure fee payment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transparency for admin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lab and clinic management in one place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AI-MODEL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8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Accurate and quick diagnostics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access to doctors anytime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and secure fee payment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 transparency for admin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 lab and clinic management in one place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750" y="1272437"/>
            <a:ext cx="7440502" cy="3453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912" y="851350"/>
            <a:ext cx="6664223" cy="389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460650" y="1361500"/>
            <a:ext cx="8222700" cy="33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AI-Med Lab is a smart healthcare platform — combining AI diagnostics, doctor appointments, secure payments, and complete admin control to ensure quality care for everyone.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/>
        </p:nvSpPr>
        <p:spPr>
          <a:xfrm>
            <a:off x="976975" y="523200"/>
            <a:ext cx="77871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AI-POWERED MEDICAL LABORATORY</a:t>
            </a:r>
            <a:endParaRPr b="1" i="0" sz="2500" u="none" cap="none" strike="noStrik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 cap="none" strike="noStrik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                           </a:t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764024" y="1745032"/>
            <a:ext cx="6771600" cy="19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17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BY:</a:t>
            </a:r>
            <a:endParaRPr/>
          </a:p>
          <a:p>
            <a:pPr indent="0" lvl="0" marL="1270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KIRAN H R</a:t>
            </a: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– 1RV2</a:t>
            </a: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</a:t>
            </a: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405</a:t>
            </a:r>
            <a:endParaRPr/>
          </a:p>
          <a:p>
            <a:pPr indent="0" lvl="0" marL="1270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MANOJ KUMAR B V– 1RV23CS407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b="0" i="0" lang="en-US" sz="2183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NAGAPRASAD NAIK– 1RV23CS410</a:t>
            </a:r>
            <a:endParaRPr sz="218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437"/>
              </a:spcBef>
              <a:spcAft>
                <a:spcPts val="0"/>
              </a:spcAft>
              <a:buNone/>
            </a:pPr>
            <a:r>
              <a:rPr lang="en-US" sz="218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WILSON - 1RV23CS421</a:t>
            </a:r>
            <a:endParaRPr sz="218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182" y="865240"/>
            <a:ext cx="8146554" cy="3982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3385950" y="723050"/>
            <a:ext cx="23721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076400" y="1407325"/>
            <a:ext cx="6991200" cy="28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9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MedLab is a web based project in which we are predicting the disease on base of symptoms and recommend medicine,diet and workout plan. 7 diseases on base of input values. Uses machine learning trained models. Patients can consult doctor and book appointments.</a:t>
            </a:r>
            <a:endParaRPr sz="19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CURRENT CHALLENGES IN MED-LABORATORY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 errors in reports and data entry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Delayed diagnosis affects timely treatment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access to quality labs and specialists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not used effectively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Generic reports lack personalization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 workflows increase workload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U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unified system for tests, appointments, and payments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Minimize human errors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Deliver faster test results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 access to labs and doctors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data to learn and enhance accuracy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Offer personalized reports and advice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 a complete platform for bookings and payments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Enable admins to monitor all operations via a dashboard</a:t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 AND TECHNOLOGIES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85" name="Google Shape;85;p17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{7BD7C98C-DDCC-42A7-A222-CC68CF2B5DC7}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Backend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700">
                          <a:solidFill>
                            <a:srgbClr val="3F3F3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Nodejs, expressjs, mongoDb, python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Frontend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sng">
                          <a:solidFill>
                            <a:schemeClr val="hlink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  <a:hlinkClick r:id="rId3"/>
                        </a:rPr>
                        <a:t>React.js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Tailwind Css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, html, css, javascript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AI Models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Scikit-Learn, Decision_tree, CNN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VS Code, Jupyter Notebook, 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MongoDB</a:t>
                      </a:r>
                      <a:r>
                        <a:rPr lang="en-US" sz="17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Compass</a:t>
                      </a:r>
                      <a:endParaRPr sz="17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0038" y="1712088"/>
            <a:ext cx="3943926" cy="262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469875" y="1407325"/>
            <a:ext cx="81885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 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 Appointments with Doctors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Patients can easily choose a doctor, select a time slot, and book an appointment online without visiting the hospital.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View Reports Online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Patients can securely access their lab test reports anytime from their phone or computer, saving time and effort.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 Consultation Fees Securely</a:t>
            </a:r>
            <a:r>
              <a:rPr b="1"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Patients can pay doctor consultation fees through safe online payment options, ensuring a hassle-free experience.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1076400" y="894100"/>
            <a:ext cx="69912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MODULES</a:t>
            </a:r>
            <a:endParaRPr b="1"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1076400" y="1407325"/>
            <a:ext cx="6991200" cy="32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 </a:t>
            </a:r>
            <a:r>
              <a:rPr b="1" lang="en-US" sz="1800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Portal:</a:t>
            </a:r>
            <a:endParaRPr b="1"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3375" y="1680975"/>
            <a:ext cx="4037249" cy="269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